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notesMasterIdLst>
    <p:notesMasterId r:id="rId8"/>
  </p:notesMasterIdLst>
  <p:sldIdLst>
    <p:sldId id="299" r:id="rId6"/>
    <p:sldId id="300" r:id="rId7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h Hemsath" initials="JH" lastIdx="1" clrIdx="0">
    <p:extLst>
      <p:ext uri="{19B8F6BF-5375-455C-9EA6-DF929625EA0E}">
        <p15:presenceInfo xmlns:p15="http://schemas.microsoft.com/office/powerpoint/2012/main" userId="S::josh@agnewbeck.com::c27191a5-61e8-4f14-8fae-6ae99c2c3c7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66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690971-227C-4946-922B-971533AB25AC}" v="169" dt="2021-06-10T01:24:49.76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41" autoAdjust="0"/>
  </p:normalViewPr>
  <p:slideViewPr>
    <p:cSldViewPr>
      <p:cViewPr varScale="1">
        <p:scale>
          <a:sx n="95" d="100"/>
          <a:sy n="95" d="100"/>
        </p:scale>
        <p:origin x="55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75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7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 Hemsath" userId="c27191a5-61e8-4f14-8fae-6ae99c2c3c7d" providerId="ADAL" clId="{19690971-227C-4946-922B-971533AB25AC}"/>
    <pc:docChg chg="custSel addSld delSld modSld sldOrd">
      <pc:chgData name="Josh Hemsath" userId="c27191a5-61e8-4f14-8fae-6ae99c2c3c7d" providerId="ADAL" clId="{19690971-227C-4946-922B-971533AB25AC}" dt="2021-06-10T01:24:49.750" v="615"/>
      <pc:docMkLst>
        <pc:docMk/>
      </pc:docMkLst>
      <pc:sldChg chg="modNotesTx">
        <pc:chgData name="Josh Hemsath" userId="c27191a5-61e8-4f14-8fae-6ae99c2c3c7d" providerId="ADAL" clId="{19690971-227C-4946-922B-971533AB25AC}" dt="2021-06-10T00:44:14.308" v="213" actId="20577"/>
        <pc:sldMkLst>
          <pc:docMk/>
          <pc:sldMk cId="0" sldId="257"/>
        </pc:sldMkLst>
      </pc:sldChg>
      <pc:sldChg chg="ord">
        <pc:chgData name="Josh Hemsath" userId="c27191a5-61e8-4f14-8fae-6ae99c2c3c7d" providerId="ADAL" clId="{19690971-227C-4946-922B-971533AB25AC}" dt="2021-06-10T00:44:23.943" v="215"/>
        <pc:sldMkLst>
          <pc:docMk/>
          <pc:sldMk cId="0" sldId="261"/>
        </pc:sldMkLst>
      </pc:sldChg>
      <pc:sldChg chg="del">
        <pc:chgData name="Josh Hemsath" userId="c27191a5-61e8-4f14-8fae-6ae99c2c3c7d" providerId="ADAL" clId="{19690971-227C-4946-922B-971533AB25AC}" dt="2021-06-10T00:38:44.274" v="155" actId="47"/>
        <pc:sldMkLst>
          <pc:docMk/>
          <pc:sldMk cId="0" sldId="262"/>
        </pc:sldMkLst>
      </pc:sldChg>
      <pc:sldChg chg="modSp mod">
        <pc:chgData name="Josh Hemsath" userId="c27191a5-61e8-4f14-8fae-6ae99c2c3c7d" providerId="ADAL" clId="{19690971-227C-4946-922B-971533AB25AC}" dt="2021-06-10T00:44:58.091" v="216" actId="108"/>
        <pc:sldMkLst>
          <pc:docMk/>
          <pc:sldMk cId="0" sldId="267"/>
        </pc:sldMkLst>
        <pc:spChg chg="mod">
          <ac:chgData name="Josh Hemsath" userId="c27191a5-61e8-4f14-8fae-6ae99c2c3c7d" providerId="ADAL" clId="{19690971-227C-4946-922B-971533AB25AC}" dt="2021-06-10T00:44:58.091" v="216" actId="108"/>
          <ac:spMkLst>
            <pc:docMk/>
            <pc:sldMk cId="0" sldId="267"/>
            <ac:spMk id="12" creationId="{00000000-0000-0000-0000-000000000000}"/>
          </ac:spMkLst>
        </pc:spChg>
      </pc:sldChg>
      <pc:sldChg chg="del">
        <pc:chgData name="Josh Hemsath" userId="c27191a5-61e8-4f14-8fae-6ae99c2c3c7d" providerId="ADAL" clId="{19690971-227C-4946-922B-971533AB25AC}" dt="2021-06-10T01:19:10.054" v="568" actId="47"/>
        <pc:sldMkLst>
          <pc:docMk/>
          <pc:sldMk cId="0" sldId="268"/>
        </pc:sldMkLst>
      </pc:sldChg>
      <pc:sldChg chg="del">
        <pc:chgData name="Josh Hemsath" userId="c27191a5-61e8-4f14-8fae-6ae99c2c3c7d" providerId="ADAL" clId="{19690971-227C-4946-922B-971533AB25AC}" dt="2021-06-10T00:38:46.961" v="156" actId="47"/>
        <pc:sldMkLst>
          <pc:docMk/>
          <pc:sldMk cId="0" sldId="269"/>
        </pc:sldMkLst>
      </pc:sldChg>
      <pc:sldChg chg="del">
        <pc:chgData name="Josh Hemsath" userId="c27191a5-61e8-4f14-8fae-6ae99c2c3c7d" providerId="ADAL" clId="{19690971-227C-4946-922B-971533AB25AC}" dt="2021-06-10T00:49:05.880" v="221" actId="47"/>
        <pc:sldMkLst>
          <pc:docMk/>
          <pc:sldMk cId="0" sldId="274"/>
        </pc:sldMkLst>
      </pc:sldChg>
      <pc:sldChg chg="del">
        <pc:chgData name="Josh Hemsath" userId="c27191a5-61e8-4f14-8fae-6ae99c2c3c7d" providerId="ADAL" clId="{19690971-227C-4946-922B-971533AB25AC}" dt="2021-06-10T00:38:49.431" v="157" actId="47"/>
        <pc:sldMkLst>
          <pc:docMk/>
          <pc:sldMk cId="0" sldId="276"/>
        </pc:sldMkLst>
      </pc:sldChg>
      <pc:sldChg chg="del ord">
        <pc:chgData name="Josh Hemsath" userId="c27191a5-61e8-4f14-8fae-6ae99c2c3c7d" providerId="ADAL" clId="{19690971-227C-4946-922B-971533AB25AC}" dt="2021-06-10T00:24:58.509" v="54" actId="2696"/>
        <pc:sldMkLst>
          <pc:docMk/>
          <pc:sldMk cId="0" sldId="283"/>
        </pc:sldMkLst>
      </pc:sldChg>
      <pc:sldChg chg="del">
        <pc:chgData name="Josh Hemsath" userId="c27191a5-61e8-4f14-8fae-6ae99c2c3c7d" providerId="ADAL" clId="{19690971-227C-4946-922B-971533AB25AC}" dt="2021-06-10T00:38:52.237" v="158" actId="47"/>
        <pc:sldMkLst>
          <pc:docMk/>
          <pc:sldMk cId="0" sldId="286"/>
        </pc:sldMkLst>
      </pc:sldChg>
      <pc:sldChg chg="del">
        <pc:chgData name="Josh Hemsath" userId="c27191a5-61e8-4f14-8fae-6ae99c2c3c7d" providerId="ADAL" clId="{19690971-227C-4946-922B-971533AB25AC}" dt="2021-06-10T00:51:32.555" v="229" actId="2696"/>
        <pc:sldMkLst>
          <pc:docMk/>
          <pc:sldMk cId="0" sldId="292"/>
        </pc:sldMkLst>
      </pc:sldChg>
      <pc:sldChg chg="del">
        <pc:chgData name="Josh Hemsath" userId="c27191a5-61e8-4f14-8fae-6ae99c2c3c7d" providerId="ADAL" clId="{19690971-227C-4946-922B-971533AB25AC}" dt="2021-06-10T00:38:55.720" v="159" actId="47"/>
        <pc:sldMkLst>
          <pc:docMk/>
          <pc:sldMk cId="0" sldId="293"/>
        </pc:sldMkLst>
      </pc:sldChg>
      <pc:sldChg chg="modSp mod">
        <pc:chgData name="Josh Hemsath" userId="c27191a5-61e8-4f14-8fae-6ae99c2c3c7d" providerId="ADAL" clId="{19690971-227C-4946-922B-971533AB25AC}" dt="2021-06-10T00:23:32.101" v="39" actId="6549"/>
        <pc:sldMkLst>
          <pc:docMk/>
          <pc:sldMk cId="1287767210" sldId="299"/>
        </pc:sldMkLst>
        <pc:spChg chg="mod">
          <ac:chgData name="Josh Hemsath" userId="c27191a5-61e8-4f14-8fae-6ae99c2c3c7d" providerId="ADAL" clId="{19690971-227C-4946-922B-971533AB25AC}" dt="2021-06-10T00:23:32.101" v="39" actId="6549"/>
          <ac:spMkLst>
            <pc:docMk/>
            <pc:sldMk cId="1287767210" sldId="299"/>
            <ac:spMk id="2" creationId="{00000000-0000-0000-0000-000000000000}"/>
          </ac:spMkLst>
        </pc:spChg>
      </pc:sldChg>
      <pc:sldChg chg="modSp mod">
        <pc:chgData name="Josh Hemsath" userId="c27191a5-61e8-4f14-8fae-6ae99c2c3c7d" providerId="ADAL" clId="{19690971-227C-4946-922B-971533AB25AC}" dt="2021-06-10T00:26:03.448" v="71" actId="20577"/>
        <pc:sldMkLst>
          <pc:docMk/>
          <pc:sldMk cId="2914588966" sldId="311"/>
        </pc:sldMkLst>
        <pc:spChg chg="mod">
          <ac:chgData name="Josh Hemsath" userId="c27191a5-61e8-4f14-8fae-6ae99c2c3c7d" providerId="ADAL" clId="{19690971-227C-4946-922B-971533AB25AC}" dt="2021-06-10T00:26:03.448" v="71" actId="20577"/>
          <ac:spMkLst>
            <pc:docMk/>
            <pc:sldMk cId="2914588966" sldId="311"/>
            <ac:spMk id="3" creationId="{00000000-0000-0000-0000-000000000000}"/>
          </ac:spMkLst>
        </pc:spChg>
      </pc:sldChg>
      <pc:sldChg chg="modSp mod ord modClrScheme chgLayout">
        <pc:chgData name="Josh Hemsath" userId="c27191a5-61e8-4f14-8fae-6ae99c2c3c7d" providerId="ADAL" clId="{19690971-227C-4946-922B-971533AB25AC}" dt="2021-06-10T00:34:52.196" v="137" actId="27636"/>
        <pc:sldMkLst>
          <pc:docMk/>
          <pc:sldMk cId="2233439193" sldId="313"/>
        </pc:sldMkLst>
        <pc:spChg chg="mod ord">
          <ac:chgData name="Josh Hemsath" userId="c27191a5-61e8-4f14-8fae-6ae99c2c3c7d" providerId="ADAL" clId="{19690971-227C-4946-922B-971533AB25AC}" dt="2021-06-10T00:34:52.196" v="137" actId="27636"/>
          <ac:spMkLst>
            <pc:docMk/>
            <pc:sldMk cId="2233439193" sldId="313"/>
            <ac:spMk id="2" creationId="{00000000-0000-0000-0000-000000000000}"/>
          </ac:spMkLst>
        </pc:spChg>
        <pc:spChg chg="mod ord">
          <ac:chgData name="Josh Hemsath" userId="c27191a5-61e8-4f14-8fae-6ae99c2c3c7d" providerId="ADAL" clId="{19690971-227C-4946-922B-971533AB25AC}" dt="2021-06-10T00:34:44.807" v="134" actId="700"/>
          <ac:spMkLst>
            <pc:docMk/>
            <pc:sldMk cId="2233439193" sldId="313"/>
            <ac:spMk id="3" creationId="{00000000-0000-0000-0000-000000000000}"/>
          </ac:spMkLst>
        </pc:spChg>
      </pc:sldChg>
      <pc:sldChg chg="modSp mod">
        <pc:chgData name="Josh Hemsath" userId="c27191a5-61e8-4f14-8fae-6ae99c2c3c7d" providerId="ADAL" clId="{19690971-227C-4946-922B-971533AB25AC}" dt="2021-06-10T00:33:51.013" v="130" actId="20577"/>
        <pc:sldMkLst>
          <pc:docMk/>
          <pc:sldMk cId="955765074" sldId="314"/>
        </pc:sldMkLst>
        <pc:spChg chg="mod">
          <ac:chgData name="Josh Hemsath" userId="c27191a5-61e8-4f14-8fae-6ae99c2c3c7d" providerId="ADAL" clId="{19690971-227C-4946-922B-971533AB25AC}" dt="2021-06-10T00:33:51.013" v="130" actId="20577"/>
          <ac:spMkLst>
            <pc:docMk/>
            <pc:sldMk cId="955765074" sldId="314"/>
            <ac:spMk id="3" creationId="{00000000-0000-0000-0000-000000000000}"/>
          </ac:spMkLst>
        </pc:spChg>
      </pc:sldChg>
      <pc:sldChg chg="modSp mod">
        <pc:chgData name="Josh Hemsath" userId="c27191a5-61e8-4f14-8fae-6ae99c2c3c7d" providerId="ADAL" clId="{19690971-227C-4946-922B-971533AB25AC}" dt="2021-06-10T00:33:46.653" v="126" actId="20577"/>
        <pc:sldMkLst>
          <pc:docMk/>
          <pc:sldMk cId="1592725901" sldId="315"/>
        </pc:sldMkLst>
        <pc:spChg chg="mod">
          <ac:chgData name="Josh Hemsath" userId="c27191a5-61e8-4f14-8fae-6ae99c2c3c7d" providerId="ADAL" clId="{19690971-227C-4946-922B-971533AB25AC}" dt="2021-06-10T00:33:46.653" v="126" actId="20577"/>
          <ac:spMkLst>
            <pc:docMk/>
            <pc:sldMk cId="1592725901" sldId="315"/>
            <ac:spMk id="3" creationId="{00000000-0000-0000-0000-000000000000}"/>
          </ac:spMkLst>
        </pc:spChg>
      </pc:sldChg>
      <pc:sldChg chg="modSp mod delCm">
        <pc:chgData name="Josh Hemsath" userId="c27191a5-61e8-4f14-8fae-6ae99c2c3c7d" providerId="ADAL" clId="{19690971-227C-4946-922B-971533AB25AC}" dt="2021-06-10T00:36:01.765" v="142" actId="20577"/>
        <pc:sldMkLst>
          <pc:docMk/>
          <pc:sldMk cId="666257861" sldId="316"/>
        </pc:sldMkLst>
        <pc:spChg chg="mod">
          <ac:chgData name="Josh Hemsath" userId="c27191a5-61e8-4f14-8fae-6ae99c2c3c7d" providerId="ADAL" clId="{19690971-227C-4946-922B-971533AB25AC}" dt="2021-06-10T00:36:01.765" v="142" actId="20577"/>
          <ac:spMkLst>
            <pc:docMk/>
            <pc:sldMk cId="666257861" sldId="316"/>
            <ac:spMk id="3" creationId="{00000000-0000-0000-0000-000000000000}"/>
          </ac:spMkLst>
        </pc:spChg>
      </pc:sldChg>
      <pc:sldChg chg="ord">
        <pc:chgData name="Josh Hemsath" userId="c27191a5-61e8-4f14-8fae-6ae99c2c3c7d" providerId="ADAL" clId="{19690971-227C-4946-922B-971533AB25AC}" dt="2021-06-10T00:25:08.948" v="56"/>
        <pc:sldMkLst>
          <pc:docMk/>
          <pc:sldMk cId="1341420833" sldId="318"/>
        </pc:sldMkLst>
      </pc:sldChg>
      <pc:sldChg chg="del">
        <pc:chgData name="Josh Hemsath" userId="c27191a5-61e8-4f14-8fae-6ae99c2c3c7d" providerId="ADAL" clId="{19690971-227C-4946-922B-971533AB25AC}" dt="2021-06-10T00:26:33.601" v="72" actId="2696"/>
        <pc:sldMkLst>
          <pc:docMk/>
          <pc:sldMk cId="496028405" sldId="325"/>
        </pc:sldMkLst>
      </pc:sldChg>
      <pc:sldChg chg="new del">
        <pc:chgData name="Josh Hemsath" userId="c27191a5-61e8-4f14-8fae-6ae99c2c3c7d" providerId="ADAL" clId="{19690971-227C-4946-922B-971533AB25AC}" dt="2021-06-10T00:20:12.537" v="21" actId="2696"/>
        <pc:sldMkLst>
          <pc:docMk/>
          <pc:sldMk cId="3357311291" sldId="326"/>
        </pc:sldMkLst>
      </pc:sldChg>
      <pc:sldChg chg="addSp delSp modSp add mod modNotes">
        <pc:chgData name="Josh Hemsath" userId="c27191a5-61e8-4f14-8fae-6ae99c2c3c7d" providerId="ADAL" clId="{19690971-227C-4946-922B-971533AB25AC}" dt="2021-06-10T01:24:48.664" v="579"/>
        <pc:sldMkLst>
          <pc:docMk/>
          <pc:sldMk cId="1984243897" sldId="327"/>
        </pc:sldMkLst>
        <pc:picChg chg="add del mod">
          <ac:chgData name="Josh Hemsath" userId="c27191a5-61e8-4f14-8fae-6ae99c2c3c7d" providerId="ADAL" clId="{19690971-227C-4946-922B-971533AB25AC}" dt="2021-06-10T00:24:15.212" v="41"/>
          <ac:picMkLst>
            <pc:docMk/>
            <pc:sldMk cId="1984243897" sldId="327"/>
            <ac:picMk id="3" creationId="{F6B6E566-5C30-437E-BBAB-2C07BDFEC22E}"/>
          </ac:picMkLst>
        </pc:picChg>
        <pc:picChg chg="add del mod">
          <ac:chgData name="Josh Hemsath" userId="c27191a5-61e8-4f14-8fae-6ae99c2c3c7d" providerId="ADAL" clId="{19690971-227C-4946-922B-971533AB25AC}" dt="2021-06-10T00:57:36.027" v="231"/>
          <ac:picMkLst>
            <pc:docMk/>
            <pc:sldMk cId="1984243897" sldId="327"/>
            <ac:picMk id="4" creationId="{2C271236-8462-466F-A53B-C91BBA1F90F8}"/>
          </ac:picMkLst>
        </pc:picChg>
        <pc:picChg chg="add del mod">
          <ac:chgData name="Josh Hemsath" userId="c27191a5-61e8-4f14-8fae-6ae99c2c3c7d" providerId="ADAL" clId="{19690971-227C-4946-922B-971533AB25AC}" dt="2021-06-10T00:59:39.170" v="275"/>
          <ac:picMkLst>
            <pc:docMk/>
            <pc:sldMk cId="1984243897" sldId="327"/>
            <ac:picMk id="6" creationId="{7FB05A82-4372-4551-B1EA-BBDB33D93924}"/>
          </ac:picMkLst>
        </pc:picChg>
        <pc:picChg chg="add del mod">
          <ac:chgData name="Josh Hemsath" userId="c27191a5-61e8-4f14-8fae-6ae99c2c3c7d" providerId="ADAL" clId="{19690971-227C-4946-922B-971533AB25AC}" dt="2021-06-10T01:24:48.648" v="577"/>
          <ac:picMkLst>
            <pc:docMk/>
            <pc:sldMk cId="1984243897" sldId="327"/>
            <ac:picMk id="8" creationId="{DBFF4815-F1B6-4EEA-AFE7-69CABC2AC1E2}"/>
          </ac:picMkLst>
        </pc:picChg>
        <pc:picChg chg="add mod">
          <ac:chgData name="Josh Hemsath" userId="c27191a5-61e8-4f14-8fae-6ae99c2c3c7d" providerId="ADAL" clId="{19690971-227C-4946-922B-971533AB25AC}" dt="2021-06-10T01:24:48.664" v="579"/>
          <ac:picMkLst>
            <pc:docMk/>
            <pc:sldMk cId="1984243897" sldId="327"/>
            <ac:picMk id="10" creationId="{0D285868-C91B-4FF9-BEC5-08B1804AE030}"/>
          </ac:picMkLst>
        </pc:picChg>
      </pc:sldChg>
      <pc:sldChg chg="addSp delSp modSp add mod modNotes">
        <pc:chgData name="Josh Hemsath" userId="c27191a5-61e8-4f14-8fae-6ae99c2c3c7d" providerId="ADAL" clId="{19690971-227C-4946-922B-971533AB25AC}" dt="2021-06-10T01:24:48.711" v="583"/>
        <pc:sldMkLst>
          <pc:docMk/>
          <pc:sldMk cId="3843088731" sldId="328"/>
        </pc:sldMkLst>
        <pc:picChg chg="add del mod">
          <ac:chgData name="Josh Hemsath" userId="c27191a5-61e8-4f14-8fae-6ae99c2c3c7d" providerId="ADAL" clId="{19690971-227C-4946-922B-971533AB25AC}" dt="2021-06-10T00:24:15.315" v="45"/>
          <ac:picMkLst>
            <pc:docMk/>
            <pc:sldMk cId="3843088731" sldId="328"/>
            <ac:picMk id="3" creationId="{54983C04-0207-47F1-A9EE-6CCE24D07AD0}"/>
          </ac:picMkLst>
        </pc:picChg>
        <pc:picChg chg="add del mod">
          <ac:chgData name="Josh Hemsath" userId="c27191a5-61e8-4f14-8fae-6ae99c2c3c7d" providerId="ADAL" clId="{19690971-227C-4946-922B-971533AB25AC}" dt="2021-06-10T00:57:36.100" v="235"/>
          <ac:picMkLst>
            <pc:docMk/>
            <pc:sldMk cId="3843088731" sldId="328"/>
            <ac:picMk id="4" creationId="{7E626B61-9800-4730-8587-077B012C935B}"/>
          </ac:picMkLst>
        </pc:picChg>
        <pc:picChg chg="add del mod">
          <ac:chgData name="Josh Hemsath" userId="c27191a5-61e8-4f14-8fae-6ae99c2c3c7d" providerId="ADAL" clId="{19690971-227C-4946-922B-971533AB25AC}" dt="2021-06-10T01:24:48.698" v="581"/>
          <ac:picMkLst>
            <pc:docMk/>
            <pc:sldMk cId="3843088731" sldId="328"/>
            <ac:picMk id="6" creationId="{FCC410B3-1C15-4A42-9909-C68C6990BE24}"/>
          </ac:picMkLst>
        </pc:picChg>
        <pc:picChg chg="add mod">
          <ac:chgData name="Josh Hemsath" userId="c27191a5-61e8-4f14-8fae-6ae99c2c3c7d" providerId="ADAL" clId="{19690971-227C-4946-922B-971533AB25AC}" dt="2021-06-10T01:24:48.711" v="583"/>
          <ac:picMkLst>
            <pc:docMk/>
            <pc:sldMk cId="3843088731" sldId="328"/>
            <ac:picMk id="8" creationId="{0DCA1712-7F00-419F-944F-9146EFD8E078}"/>
          </ac:picMkLst>
        </pc:picChg>
      </pc:sldChg>
      <pc:sldChg chg="addSp delSp modSp add mod modNotes">
        <pc:chgData name="Josh Hemsath" userId="c27191a5-61e8-4f14-8fae-6ae99c2c3c7d" providerId="ADAL" clId="{19690971-227C-4946-922B-971533AB25AC}" dt="2021-06-10T01:24:48.752" v="587"/>
        <pc:sldMkLst>
          <pc:docMk/>
          <pc:sldMk cId="499617322" sldId="329"/>
        </pc:sldMkLst>
        <pc:picChg chg="add del mod">
          <ac:chgData name="Josh Hemsath" userId="c27191a5-61e8-4f14-8fae-6ae99c2c3c7d" providerId="ADAL" clId="{19690971-227C-4946-922B-971533AB25AC}" dt="2021-06-10T00:24:15.369" v="49"/>
          <ac:picMkLst>
            <pc:docMk/>
            <pc:sldMk cId="499617322" sldId="329"/>
            <ac:picMk id="3" creationId="{AFC5860E-9DCE-4E24-B29C-5AB70516D84C}"/>
          </ac:picMkLst>
        </pc:picChg>
        <pc:picChg chg="add del mod">
          <ac:chgData name="Josh Hemsath" userId="c27191a5-61e8-4f14-8fae-6ae99c2c3c7d" providerId="ADAL" clId="{19690971-227C-4946-922B-971533AB25AC}" dt="2021-06-10T00:57:36.138" v="239"/>
          <ac:picMkLst>
            <pc:docMk/>
            <pc:sldMk cId="499617322" sldId="329"/>
            <ac:picMk id="4" creationId="{CC5B4E41-36C7-40FD-B915-595B9385B8B9}"/>
          </ac:picMkLst>
        </pc:picChg>
        <pc:picChg chg="add del mod">
          <ac:chgData name="Josh Hemsath" userId="c27191a5-61e8-4f14-8fae-6ae99c2c3c7d" providerId="ADAL" clId="{19690971-227C-4946-922B-971533AB25AC}" dt="2021-06-10T00:58:29.132" v="271"/>
          <ac:picMkLst>
            <pc:docMk/>
            <pc:sldMk cId="499617322" sldId="329"/>
            <ac:picMk id="6" creationId="{34A98DEB-5A9B-467E-B2C6-844B92AA981F}"/>
          </ac:picMkLst>
        </pc:picChg>
        <pc:picChg chg="add del mod">
          <ac:chgData name="Josh Hemsath" userId="c27191a5-61e8-4f14-8fae-6ae99c2c3c7d" providerId="ADAL" clId="{19690971-227C-4946-922B-971533AB25AC}" dt="2021-06-10T01:24:48.743" v="585"/>
          <ac:picMkLst>
            <pc:docMk/>
            <pc:sldMk cId="499617322" sldId="329"/>
            <ac:picMk id="8" creationId="{3E046C9F-5829-4CDA-9AA8-5E776F8306BB}"/>
          </ac:picMkLst>
        </pc:picChg>
        <pc:picChg chg="add mod">
          <ac:chgData name="Josh Hemsath" userId="c27191a5-61e8-4f14-8fae-6ae99c2c3c7d" providerId="ADAL" clId="{19690971-227C-4946-922B-971533AB25AC}" dt="2021-06-10T01:24:48.752" v="587"/>
          <ac:picMkLst>
            <pc:docMk/>
            <pc:sldMk cId="499617322" sldId="329"/>
            <ac:picMk id="10" creationId="{11FDDD72-32E1-48A4-9F3B-DB61D5B185D4}"/>
          </ac:picMkLst>
        </pc:picChg>
      </pc:sldChg>
      <pc:sldChg chg="addSp delSp modSp add mod modNotes">
        <pc:chgData name="Josh Hemsath" userId="c27191a5-61e8-4f14-8fae-6ae99c2c3c7d" providerId="ADAL" clId="{19690971-227C-4946-922B-971533AB25AC}" dt="2021-06-10T01:24:48.802" v="591"/>
        <pc:sldMkLst>
          <pc:docMk/>
          <pc:sldMk cId="2262383652" sldId="330"/>
        </pc:sldMkLst>
        <pc:picChg chg="add del mod">
          <ac:chgData name="Josh Hemsath" userId="c27191a5-61e8-4f14-8fae-6ae99c2c3c7d" providerId="ADAL" clId="{19690971-227C-4946-922B-971533AB25AC}" dt="2021-06-10T00:57:36.195" v="243"/>
          <ac:picMkLst>
            <pc:docMk/>
            <pc:sldMk cId="2262383652" sldId="330"/>
            <ac:picMk id="3" creationId="{99F9D280-4D84-41D1-930C-B46E8A4116B5}"/>
          </ac:picMkLst>
        </pc:picChg>
        <pc:picChg chg="add del mod">
          <ac:chgData name="Josh Hemsath" userId="c27191a5-61e8-4f14-8fae-6ae99c2c3c7d" providerId="ADAL" clId="{19690971-227C-4946-922B-971533AB25AC}" dt="2021-06-10T01:24:48.792" v="589"/>
          <ac:picMkLst>
            <pc:docMk/>
            <pc:sldMk cId="2262383652" sldId="330"/>
            <ac:picMk id="5" creationId="{17C2C7DC-53B7-4B72-ADFD-701692542FBD}"/>
          </ac:picMkLst>
        </pc:picChg>
        <pc:picChg chg="add mod">
          <ac:chgData name="Josh Hemsath" userId="c27191a5-61e8-4f14-8fae-6ae99c2c3c7d" providerId="ADAL" clId="{19690971-227C-4946-922B-971533AB25AC}" dt="2021-06-10T01:24:48.802" v="591"/>
          <ac:picMkLst>
            <pc:docMk/>
            <pc:sldMk cId="2262383652" sldId="330"/>
            <ac:picMk id="7" creationId="{A2434CDB-C279-4526-B1AC-7A73D22EF719}"/>
          </ac:picMkLst>
        </pc:picChg>
      </pc:sldChg>
      <pc:sldChg chg="addSp delSp modSp add mod ord modNotes">
        <pc:chgData name="Josh Hemsath" userId="c27191a5-61e8-4f14-8fae-6ae99c2c3c7d" providerId="ADAL" clId="{19690971-227C-4946-922B-971533AB25AC}" dt="2021-06-10T01:24:48.855" v="595"/>
        <pc:sldMkLst>
          <pc:docMk/>
          <pc:sldMk cId="2588144052" sldId="331"/>
        </pc:sldMkLst>
        <pc:picChg chg="add del mod">
          <ac:chgData name="Josh Hemsath" userId="c27191a5-61e8-4f14-8fae-6ae99c2c3c7d" providerId="ADAL" clId="{19690971-227C-4946-922B-971533AB25AC}" dt="2021-06-10T00:57:36.236" v="247"/>
          <ac:picMkLst>
            <pc:docMk/>
            <pc:sldMk cId="2588144052" sldId="331"/>
            <ac:picMk id="3" creationId="{4E0BB025-8A6A-46A2-BF82-32CA87F991A9}"/>
          </ac:picMkLst>
        </pc:picChg>
        <pc:picChg chg="add del mod">
          <ac:chgData name="Josh Hemsath" userId="c27191a5-61e8-4f14-8fae-6ae99c2c3c7d" providerId="ADAL" clId="{19690971-227C-4946-922B-971533AB25AC}" dt="2021-06-10T01:24:48.843" v="593"/>
          <ac:picMkLst>
            <pc:docMk/>
            <pc:sldMk cId="2588144052" sldId="331"/>
            <ac:picMk id="5" creationId="{C56E5235-FF02-4354-8B18-AD4B68CF6D23}"/>
          </ac:picMkLst>
        </pc:picChg>
        <pc:picChg chg="add mod">
          <ac:chgData name="Josh Hemsath" userId="c27191a5-61e8-4f14-8fae-6ae99c2c3c7d" providerId="ADAL" clId="{19690971-227C-4946-922B-971533AB25AC}" dt="2021-06-10T01:24:48.855" v="595"/>
          <ac:picMkLst>
            <pc:docMk/>
            <pc:sldMk cId="2588144052" sldId="331"/>
            <ac:picMk id="7" creationId="{874B73FC-06ED-48E3-9DDF-949E83F0D371}"/>
          </ac:picMkLst>
        </pc:picChg>
      </pc:sldChg>
      <pc:sldChg chg="addSp delSp modSp add mod ord modNotes">
        <pc:chgData name="Josh Hemsath" userId="c27191a5-61e8-4f14-8fae-6ae99c2c3c7d" providerId="ADAL" clId="{19690971-227C-4946-922B-971533AB25AC}" dt="2021-06-10T01:24:48.905" v="599"/>
        <pc:sldMkLst>
          <pc:docMk/>
          <pc:sldMk cId="2215560402" sldId="332"/>
        </pc:sldMkLst>
        <pc:picChg chg="add del mod">
          <ac:chgData name="Josh Hemsath" userId="c27191a5-61e8-4f14-8fae-6ae99c2c3c7d" providerId="ADAL" clId="{19690971-227C-4946-922B-971533AB25AC}" dt="2021-06-10T00:37:29.006" v="148"/>
          <ac:picMkLst>
            <pc:docMk/>
            <pc:sldMk cId="2215560402" sldId="332"/>
            <ac:picMk id="3" creationId="{BD871A9D-68C3-4BCD-A64D-35A23ABA3DB9}"/>
          </ac:picMkLst>
        </pc:picChg>
        <pc:picChg chg="add del mod">
          <ac:chgData name="Josh Hemsath" userId="c27191a5-61e8-4f14-8fae-6ae99c2c3c7d" providerId="ADAL" clId="{19690971-227C-4946-922B-971533AB25AC}" dt="2021-06-10T00:38:18.215" v="152"/>
          <ac:picMkLst>
            <pc:docMk/>
            <pc:sldMk cId="2215560402" sldId="332"/>
            <ac:picMk id="5" creationId="{7A7EF175-5EC0-4537-A19D-33AC6BC58C29}"/>
          </ac:picMkLst>
        </pc:picChg>
        <pc:picChg chg="add del mod">
          <ac:chgData name="Josh Hemsath" userId="c27191a5-61e8-4f14-8fae-6ae99c2c3c7d" providerId="ADAL" clId="{19690971-227C-4946-922B-971533AB25AC}" dt="2021-06-10T00:57:36.282" v="251"/>
          <ac:picMkLst>
            <pc:docMk/>
            <pc:sldMk cId="2215560402" sldId="332"/>
            <ac:picMk id="7" creationId="{7CFB658C-0AD7-44B2-BCC9-5FEA76914DD7}"/>
          </ac:picMkLst>
        </pc:picChg>
        <pc:picChg chg="add del mod">
          <ac:chgData name="Josh Hemsath" userId="c27191a5-61e8-4f14-8fae-6ae99c2c3c7d" providerId="ADAL" clId="{19690971-227C-4946-922B-971533AB25AC}" dt="2021-06-10T01:24:48.894" v="597"/>
          <ac:picMkLst>
            <pc:docMk/>
            <pc:sldMk cId="2215560402" sldId="332"/>
            <ac:picMk id="9" creationId="{7699297C-B3BB-4AEA-91A5-8A5FD55F4DD0}"/>
          </ac:picMkLst>
        </pc:picChg>
        <pc:picChg chg="add mod">
          <ac:chgData name="Josh Hemsath" userId="c27191a5-61e8-4f14-8fae-6ae99c2c3c7d" providerId="ADAL" clId="{19690971-227C-4946-922B-971533AB25AC}" dt="2021-06-10T01:24:48.905" v="599"/>
          <ac:picMkLst>
            <pc:docMk/>
            <pc:sldMk cId="2215560402" sldId="332"/>
            <ac:picMk id="11" creationId="{62953E7D-6617-4A01-A2DD-93569593E93D}"/>
          </ac:picMkLst>
        </pc:picChg>
      </pc:sldChg>
      <pc:sldChg chg="addSp delSp modSp add mod ord modNotes">
        <pc:chgData name="Josh Hemsath" userId="c27191a5-61e8-4f14-8fae-6ae99c2c3c7d" providerId="ADAL" clId="{19690971-227C-4946-922B-971533AB25AC}" dt="2021-06-10T01:24:49.100" v="603"/>
        <pc:sldMkLst>
          <pc:docMk/>
          <pc:sldMk cId="629018232" sldId="333"/>
        </pc:sldMkLst>
        <pc:picChg chg="add del mod">
          <ac:chgData name="Josh Hemsath" userId="c27191a5-61e8-4f14-8fae-6ae99c2c3c7d" providerId="ADAL" clId="{19690971-227C-4946-922B-971533AB25AC}" dt="2021-06-10T00:57:36.464" v="255"/>
          <ac:picMkLst>
            <pc:docMk/>
            <pc:sldMk cId="629018232" sldId="333"/>
            <ac:picMk id="3" creationId="{ECF3C85B-CCFF-46AE-9676-54DE264B27B2}"/>
          </ac:picMkLst>
        </pc:picChg>
        <pc:picChg chg="add del mod">
          <ac:chgData name="Josh Hemsath" userId="c27191a5-61e8-4f14-8fae-6ae99c2c3c7d" providerId="ADAL" clId="{19690971-227C-4946-922B-971533AB25AC}" dt="2021-06-10T01:24:49.092" v="601"/>
          <ac:picMkLst>
            <pc:docMk/>
            <pc:sldMk cId="629018232" sldId="333"/>
            <ac:picMk id="5" creationId="{54206315-141D-4BC3-81B6-A13B4990B45B}"/>
          </ac:picMkLst>
        </pc:picChg>
        <pc:picChg chg="add mod">
          <ac:chgData name="Josh Hemsath" userId="c27191a5-61e8-4f14-8fae-6ae99c2c3c7d" providerId="ADAL" clId="{19690971-227C-4946-922B-971533AB25AC}" dt="2021-06-10T01:24:49.100" v="603"/>
          <ac:picMkLst>
            <pc:docMk/>
            <pc:sldMk cId="629018232" sldId="333"/>
            <ac:picMk id="7" creationId="{FBD6E25F-B49E-44FC-B06F-7CBE868EC58E}"/>
          </ac:picMkLst>
        </pc:picChg>
      </pc:sldChg>
      <pc:sldChg chg="addSp delSp modSp add mod ord modNotes">
        <pc:chgData name="Josh Hemsath" userId="c27191a5-61e8-4f14-8fae-6ae99c2c3c7d" providerId="ADAL" clId="{19690971-227C-4946-922B-971533AB25AC}" dt="2021-06-10T01:24:49.294" v="607"/>
        <pc:sldMkLst>
          <pc:docMk/>
          <pc:sldMk cId="2475589493" sldId="334"/>
        </pc:sldMkLst>
        <pc:picChg chg="add del mod">
          <ac:chgData name="Josh Hemsath" userId="c27191a5-61e8-4f14-8fae-6ae99c2c3c7d" providerId="ADAL" clId="{19690971-227C-4946-922B-971533AB25AC}" dt="2021-06-10T00:57:36.701" v="259"/>
          <ac:picMkLst>
            <pc:docMk/>
            <pc:sldMk cId="2475589493" sldId="334"/>
            <ac:picMk id="3" creationId="{0D5AB75E-5B63-49FE-B428-8A779CE7659F}"/>
          </ac:picMkLst>
        </pc:picChg>
        <pc:picChg chg="add del mod">
          <ac:chgData name="Josh Hemsath" userId="c27191a5-61e8-4f14-8fae-6ae99c2c3c7d" providerId="ADAL" clId="{19690971-227C-4946-922B-971533AB25AC}" dt="2021-06-10T01:24:49.282" v="605"/>
          <ac:picMkLst>
            <pc:docMk/>
            <pc:sldMk cId="2475589493" sldId="334"/>
            <ac:picMk id="5" creationId="{7EAB5D54-AC8C-4508-99CD-6B1B2E3C8974}"/>
          </ac:picMkLst>
        </pc:picChg>
        <pc:picChg chg="add mod">
          <ac:chgData name="Josh Hemsath" userId="c27191a5-61e8-4f14-8fae-6ae99c2c3c7d" providerId="ADAL" clId="{19690971-227C-4946-922B-971533AB25AC}" dt="2021-06-10T01:24:49.294" v="607"/>
          <ac:picMkLst>
            <pc:docMk/>
            <pc:sldMk cId="2475589493" sldId="334"/>
            <ac:picMk id="7" creationId="{8B35D692-F7FF-497C-8BA4-E0820730C111}"/>
          </ac:picMkLst>
        </pc:picChg>
      </pc:sldChg>
      <pc:sldChg chg="addSp modSp add del ord modNotes">
        <pc:chgData name="Josh Hemsath" userId="c27191a5-61e8-4f14-8fae-6ae99c2c3c7d" providerId="ADAL" clId="{19690971-227C-4946-922B-971533AB25AC}" dt="2021-06-10T00:39:07.703" v="160" actId="47"/>
        <pc:sldMkLst>
          <pc:docMk/>
          <pc:sldMk cId="2044107943" sldId="335"/>
        </pc:sldMkLst>
        <pc:picChg chg="add mod">
          <ac:chgData name="Josh Hemsath" userId="c27191a5-61e8-4f14-8fae-6ae99c2c3c7d" providerId="ADAL" clId="{19690971-227C-4946-922B-971533AB25AC}" dt="2021-06-10T00:31:24.491" v="100"/>
          <ac:picMkLst>
            <pc:docMk/>
            <pc:sldMk cId="2044107943" sldId="335"/>
            <ac:picMk id="3" creationId="{C14D1062-9F06-44BB-9AB3-CA7F7631A3AC}"/>
          </ac:picMkLst>
        </pc:picChg>
      </pc:sldChg>
      <pc:sldChg chg="addSp modSp add del ord modNotes">
        <pc:chgData name="Josh Hemsath" userId="c27191a5-61e8-4f14-8fae-6ae99c2c3c7d" providerId="ADAL" clId="{19690971-227C-4946-922B-971533AB25AC}" dt="2021-06-10T00:50:29.951" v="224" actId="47"/>
        <pc:sldMkLst>
          <pc:docMk/>
          <pc:sldMk cId="1817480307" sldId="336"/>
        </pc:sldMkLst>
        <pc:picChg chg="add mod">
          <ac:chgData name="Josh Hemsath" userId="c27191a5-61e8-4f14-8fae-6ae99c2c3c7d" providerId="ADAL" clId="{19690971-227C-4946-922B-971533AB25AC}" dt="2021-06-10T00:31:24.646" v="105"/>
          <ac:picMkLst>
            <pc:docMk/>
            <pc:sldMk cId="1817480307" sldId="336"/>
            <ac:picMk id="3" creationId="{0BB67EC5-8720-430F-B4F0-BA2D7B99E9AA}"/>
          </ac:picMkLst>
        </pc:picChg>
      </pc:sldChg>
      <pc:sldChg chg="addSp delSp modSp add mod ord modNotes">
        <pc:chgData name="Josh Hemsath" userId="c27191a5-61e8-4f14-8fae-6ae99c2c3c7d" providerId="ADAL" clId="{19690971-227C-4946-922B-971533AB25AC}" dt="2021-06-10T01:24:49.695" v="611"/>
        <pc:sldMkLst>
          <pc:docMk/>
          <pc:sldMk cId="65809458" sldId="337"/>
        </pc:sldMkLst>
        <pc:picChg chg="add del mod">
          <ac:chgData name="Josh Hemsath" userId="c27191a5-61e8-4f14-8fae-6ae99c2c3c7d" providerId="ADAL" clId="{19690971-227C-4946-922B-971533AB25AC}" dt="2021-06-10T00:57:37.164" v="263"/>
          <ac:picMkLst>
            <pc:docMk/>
            <pc:sldMk cId="65809458" sldId="337"/>
            <ac:picMk id="3" creationId="{5D8FBFEA-4E8D-451B-8785-8653DBC2AF84}"/>
          </ac:picMkLst>
        </pc:picChg>
        <pc:picChg chg="add del mod">
          <ac:chgData name="Josh Hemsath" userId="c27191a5-61e8-4f14-8fae-6ae99c2c3c7d" providerId="ADAL" clId="{19690971-227C-4946-922B-971533AB25AC}" dt="2021-06-10T01:24:49.684" v="609"/>
          <ac:picMkLst>
            <pc:docMk/>
            <pc:sldMk cId="65809458" sldId="337"/>
            <ac:picMk id="5" creationId="{CBA4F1C7-2FC9-49B8-9EAC-5B3C69FC8D14}"/>
          </ac:picMkLst>
        </pc:picChg>
        <pc:picChg chg="add mod">
          <ac:chgData name="Josh Hemsath" userId="c27191a5-61e8-4f14-8fae-6ae99c2c3c7d" providerId="ADAL" clId="{19690971-227C-4946-922B-971533AB25AC}" dt="2021-06-10T01:24:49.695" v="611"/>
          <ac:picMkLst>
            <pc:docMk/>
            <pc:sldMk cId="65809458" sldId="337"/>
            <ac:picMk id="7" creationId="{B0DCB3F6-A4F2-41C4-8B60-2B7303E2A8AF}"/>
          </ac:picMkLst>
        </pc:picChg>
      </pc:sldChg>
      <pc:sldChg chg="addSp delSp modSp add mod ord modNotes">
        <pc:chgData name="Josh Hemsath" userId="c27191a5-61e8-4f14-8fae-6ae99c2c3c7d" providerId="ADAL" clId="{19690971-227C-4946-922B-971533AB25AC}" dt="2021-06-10T01:24:49.750" v="615"/>
        <pc:sldMkLst>
          <pc:docMk/>
          <pc:sldMk cId="3912072236" sldId="338"/>
        </pc:sldMkLst>
        <pc:picChg chg="add del mod">
          <ac:chgData name="Josh Hemsath" userId="c27191a5-61e8-4f14-8fae-6ae99c2c3c7d" providerId="ADAL" clId="{19690971-227C-4946-922B-971533AB25AC}" dt="2021-06-10T00:57:37.232" v="267"/>
          <ac:picMkLst>
            <pc:docMk/>
            <pc:sldMk cId="3912072236" sldId="338"/>
            <ac:picMk id="3" creationId="{F3DCF56C-71FE-4B6B-8FBE-CBF91CBE934D}"/>
          </ac:picMkLst>
        </pc:picChg>
        <pc:picChg chg="add del mod">
          <ac:chgData name="Josh Hemsath" userId="c27191a5-61e8-4f14-8fae-6ae99c2c3c7d" providerId="ADAL" clId="{19690971-227C-4946-922B-971533AB25AC}" dt="2021-06-10T01:24:49.741" v="613"/>
          <ac:picMkLst>
            <pc:docMk/>
            <pc:sldMk cId="3912072236" sldId="338"/>
            <ac:picMk id="5" creationId="{6B0BBB0E-6E32-496D-9945-857AE6F3512C}"/>
          </ac:picMkLst>
        </pc:picChg>
        <pc:picChg chg="add mod">
          <ac:chgData name="Josh Hemsath" userId="c27191a5-61e8-4f14-8fae-6ae99c2c3c7d" providerId="ADAL" clId="{19690971-227C-4946-922B-971533AB25AC}" dt="2021-06-10T01:24:49.750" v="615"/>
          <ac:picMkLst>
            <pc:docMk/>
            <pc:sldMk cId="3912072236" sldId="338"/>
            <ac:picMk id="7" creationId="{438FB7C9-A028-43EA-BEC1-A7854182C976}"/>
          </ac:picMkLst>
        </pc:picChg>
      </pc:sldChg>
      <pc:sldChg chg="delSp modSp add mod">
        <pc:chgData name="Josh Hemsath" userId="c27191a5-61e8-4f14-8fae-6ae99c2c3c7d" providerId="ADAL" clId="{19690971-227C-4946-922B-971533AB25AC}" dt="2021-06-10T01:18:24.401" v="567"/>
        <pc:sldMkLst>
          <pc:docMk/>
          <pc:sldMk cId="3551665079" sldId="339"/>
        </pc:sldMkLst>
        <pc:spChg chg="del">
          <ac:chgData name="Josh Hemsath" userId="c27191a5-61e8-4f14-8fae-6ae99c2c3c7d" providerId="ADAL" clId="{19690971-227C-4946-922B-971533AB25AC}" dt="2021-06-10T01:14:04.163" v="422" actId="478"/>
          <ac:spMkLst>
            <pc:docMk/>
            <pc:sldMk cId="3551665079" sldId="339"/>
            <ac:spMk id="5" creationId="{00000000-0000-0000-0000-000000000000}"/>
          </ac:spMkLst>
        </pc:spChg>
        <pc:spChg chg="del">
          <ac:chgData name="Josh Hemsath" userId="c27191a5-61e8-4f14-8fae-6ae99c2c3c7d" providerId="ADAL" clId="{19690971-227C-4946-922B-971533AB25AC}" dt="2021-06-10T01:14:06.053" v="423" actId="478"/>
          <ac:spMkLst>
            <pc:docMk/>
            <pc:sldMk cId="3551665079" sldId="339"/>
            <ac:spMk id="6" creationId="{00000000-0000-0000-0000-000000000000}"/>
          </ac:spMkLst>
        </pc:spChg>
        <pc:spChg chg="del">
          <ac:chgData name="Josh Hemsath" userId="c27191a5-61e8-4f14-8fae-6ae99c2c3c7d" providerId="ADAL" clId="{19690971-227C-4946-922B-971533AB25AC}" dt="2021-06-10T01:14:08.612" v="424" actId="478"/>
          <ac:spMkLst>
            <pc:docMk/>
            <pc:sldMk cId="3551665079" sldId="339"/>
            <ac:spMk id="7" creationId="{00000000-0000-0000-0000-000000000000}"/>
          </ac:spMkLst>
        </pc:spChg>
        <pc:spChg chg="del mod">
          <ac:chgData name="Josh Hemsath" userId="c27191a5-61e8-4f14-8fae-6ae99c2c3c7d" providerId="ADAL" clId="{19690971-227C-4946-922B-971533AB25AC}" dt="2021-06-10T01:14:00.316" v="420" actId="478"/>
          <ac:spMkLst>
            <pc:docMk/>
            <pc:sldMk cId="3551665079" sldId="339"/>
            <ac:spMk id="8" creationId="{00000000-0000-0000-0000-000000000000}"/>
          </ac:spMkLst>
        </pc:spChg>
        <pc:spChg chg="del">
          <ac:chgData name="Josh Hemsath" userId="c27191a5-61e8-4f14-8fae-6ae99c2c3c7d" providerId="ADAL" clId="{19690971-227C-4946-922B-971533AB25AC}" dt="2021-06-10T01:14:02.155" v="421" actId="478"/>
          <ac:spMkLst>
            <pc:docMk/>
            <pc:sldMk cId="3551665079" sldId="339"/>
            <ac:spMk id="9" creationId="{00000000-0000-0000-0000-000000000000}"/>
          </ac:spMkLst>
        </pc:spChg>
        <pc:spChg chg="mod">
          <ac:chgData name="Josh Hemsath" userId="c27191a5-61e8-4f14-8fae-6ae99c2c3c7d" providerId="ADAL" clId="{19690971-227C-4946-922B-971533AB25AC}" dt="2021-06-10T01:18:19.125" v="565" actId="20577"/>
          <ac:spMkLst>
            <pc:docMk/>
            <pc:sldMk cId="3551665079" sldId="339"/>
            <ac:spMk id="10" creationId="{00000000-0000-0000-0000-000000000000}"/>
          </ac:spMkLst>
        </pc:spChg>
        <pc:spChg chg="del">
          <ac:chgData name="Josh Hemsath" userId="c27191a5-61e8-4f14-8fae-6ae99c2c3c7d" providerId="ADAL" clId="{19690971-227C-4946-922B-971533AB25AC}" dt="2021-06-10T01:14:16.196" v="425" actId="478"/>
          <ac:spMkLst>
            <pc:docMk/>
            <pc:sldMk cId="3551665079" sldId="339"/>
            <ac:spMk id="11" creationId="{00000000-0000-0000-0000-000000000000}"/>
          </ac:spMkLst>
        </pc:spChg>
        <pc:spChg chg="del mod">
          <ac:chgData name="Josh Hemsath" userId="c27191a5-61e8-4f14-8fae-6ae99c2c3c7d" providerId="ADAL" clId="{19690971-227C-4946-922B-971533AB25AC}" dt="2021-06-10T01:18:24.401" v="567"/>
          <ac:spMkLst>
            <pc:docMk/>
            <pc:sldMk cId="3551665079" sldId="339"/>
            <ac:spMk id="12" creationId="{00000000-0000-0000-0000-000000000000}"/>
          </ac:spMkLst>
        </pc:spChg>
      </pc:sldChg>
      <pc:sldChg chg="new del">
        <pc:chgData name="Josh Hemsath" userId="c27191a5-61e8-4f14-8fae-6ae99c2c3c7d" providerId="ADAL" clId="{19690971-227C-4946-922B-971533AB25AC}" dt="2021-06-10T01:22:48.419" v="570" actId="47"/>
        <pc:sldMkLst>
          <pc:docMk/>
          <pc:sldMk cId="188006118" sldId="340"/>
        </pc:sldMkLst>
      </pc:sldChg>
      <pc:sldChg chg="addSp modSp new del mod">
        <pc:chgData name="Josh Hemsath" userId="c27191a5-61e8-4f14-8fae-6ae99c2c3c7d" providerId="ADAL" clId="{19690971-227C-4946-922B-971533AB25AC}" dt="2021-06-10T01:24:34.893" v="575" actId="2696"/>
        <pc:sldMkLst>
          <pc:docMk/>
          <pc:sldMk cId="2965297216" sldId="340"/>
        </pc:sldMkLst>
        <pc:spChg chg="add mod">
          <ac:chgData name="Josh Hemsath" userId="c27191a5-61e8-4f14-8fae-6ae99c2c3c7d" providerId="ADAL" clId="{19690971-227C-4946-922B-971533AB25AC}" dt="2021-06-10T01:23:20.369" v="574" actId="1076"/>
          <ac:spMkLst>
            <pc:docMk/>
            <pc:sldMk cId="2965297216" sldId="340"/>
            <ac:spMk id="3" creationId="{D6E5B4F5-88BC-4704-966C-E3CEC74784F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2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539" y="0"/>
            <a:ext cx="4028440" cy="352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ED469-6B6E-4236-94FA-CAD496A515E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6"/>
            <a:ext cx="7437120" cy="27603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258"/>
            <a:ext cx="4028440" cy="3521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539" y="6658258"/>
            <a:ext cx="4028440" cy="3521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8B52B-8A9E-459B-AA0E-0C6A485AD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71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46664" y="0"/>
            <a:ext cx="1545590" cy="6858000"/>
          </a:xfrm>
          <a:custGeom>
            <a:avLst/>
            <a:gdLst/>
            <a:ahLst/>
            <a:cxnLst/>
            <a:rect l="l" t="t" r="r" b="b"/>
            <a:pathLst>
              <a:path w="1545590" h="6858000">
                <a:moveTo>
                  <a:pt x="0" y="6857995"/>
                </a:moveTo>
                <a:lnTo>
                  <a:pt x="1545335" y="6857995"/>
                </a:lnTo>
                <a:lnTo>
                  <a:pt x="1545335" y="0"/>
                </a:lnTo>
                <a:lnTo>
                  <a:pt x="0" y="0"/>
                </a:lnTo>
                <a:lnTo>
                  <a:pt x="0" y="6857995"/>
                </a:lnTo>
                <a:close/>
              </a:path>
            </a:pathLst>
          </a:custGeom>
          <a:solidFill>
            <a:srgbClr val="2C4F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46664" y="0"/>
            <a:ext cx="1545590" cy="6858000"/>
          </a:xfrm>
          <a:custGeom>
            <a:avLst/>
            <a:gdLst/>
            <a:ahLst/>
            <a:cxnLst/>
            <a:rect l="l" t="t" r="r" b="b"/>
            <a:pathLst>
              <a:path w="1545590" h="6858000">
                <a:moveTo>
                  <a:pt x="1545335" y="6857995"/>
                </a:moveTo>
                <a:lnTo>
                  <a:pt x="1545335" y="0"/>
                </a:lnTo>
              </a:path>
              <a:path w="1545590" h="6858000">
                <a:moveTo>
                  <a:pt x="0" y="0"/>
                </a:moveTo>
                <a:lnTo>
                  <a:pt x="0" y="6857995"/>
                </a:lnTo>
              </a:path>
            </a:pathLst>
          </a:custGeom>
          <a:ln w="12700">
            <a:solidFill>
              <a:srgbClr val="5A34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37275" y="4799501"/>
            <a:ext cx="810724" cy="10335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0844" y="3712967"/>
            <a:ext cx="10370311" cy="1324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10844" y="3712967"/>
            <a:ext cx="10370311" cy="1324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65"/>
              </a:spcBef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31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77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17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64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54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59200" y="2130426"/>
            <a:ext cx="7518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C5C73-3AB0-4B54-B220-B7824CC292E5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85026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43616" y="0"/>
            <a:ext cx="1548765" cy="6858000"/>
          </a:xfrm>
          <a:custGeom>
            <a:avLst/>
            <a:gdLst/>
            <a:ahLst/>
            <a:cxnLst/>
            <a:rect l="l" t="t" r="r" b="b"/>
            <a:pathLst>
              <a:path w="1548765" h="6858000">
                <a:moveTo>
                  <a:pt x="0" y="6857995"/>
                </a:moveTo>
                <a:lnTo>
                  <a:pt x="1548383" y="6857995"/>
                </a:lnTo>
                <a:lnTo>
                  <a:pt x="1548383" y="0"/>
                </a:lnTo>
                <a:lnTo>
                  <a:pt x="0" y="0"/>
                </a:lnTo>
                <a:lnTo>
                  <a:pt x="0" y="6857995"/>
                </a:lnTo>
                <a:close/>
              </a:path>
            </a:pathLst>
          </a:custGeom>
          <a:solidFill>
            <a:srgbClr val="7C49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65"/>
              </a:spcBef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43616" y="0"/>
            <a:ext cx="1548765" cy="6858000"/>
          </a:xfrm>
          <a:custGeom>
            <a:avLst/>
            <a:gdLst/>
            <a:ahLst/>
            <a:cxnLst/>
            <a:rect l="l" t="t" r="r" b="b"/>
            <a:pathLst>
              <a:path w="1548765" h="6858000">
                <a:moveTo>
                  <a:pt x="0" y="6857995"/>
                </a:moveTo>
                <a:lnTo>
                  <a:pt x="1548383" y="6857995"/>
                </a:lnTo>
                <a:lnTo>
                  <a:pt x="1548383" y="0"/>
                </a:lnTo>
                <a:lnTo>
                  <a:pt x="0" y="0"/>
                </a:lnTo>
                <a:lnTo>
                  <a:pt x="0" y="6857995"/>
                </a:lnTo>
                <a:close/>
              </a:path>
            </a:pathLst>
          </a:custGeom>
          <a:solidFill>
            <a:srgbClr val="7C49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65"/>
              </a:spcBef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46664" y="0"/>
            <a:ext cx="1545590" cy="6858000"/>
          </a:xfrm>
          <a:custGeom>
            <a:avLst/>
            <a:gdLst/>
            <a:ahLst/>
            <a:cxnLst/>
            <a:rect l="l" t="t" r="r" b="b"/>
            <a:pathLst>
              <a:path w="1545590" h="6858000">
                <a:moveTo>
                  <a:pt x="0" y="6857995"/>
                </a:moveTo>
                <a:lnTo>
                  <a:pt x="1545335" y="6857995"/>
                </a:lnTo>
                <a:lnTo>
                  <a:pt x="1545335" y="0"/>
                </a:lnTo>
                <a:lnTo>
                  <a:pt x="0" y="0"/>
                </a:lnTo>
                <a:lnTo>
                  <a:pt x="0" y="6857995"/>
                </a:lnTo>
                <a:close/>
              </a:path>
            </a:pathLst>
          </a:custGeom>
          <a:solidFill>
            <a:srgbClr val="2C4F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46664" y="0"/>
            <a:ext cx="1545590" cy="6858000"/>
          </a:xfrm>
          <a:custGeom>
            <a:avLst/>
            <a:gdLst/>
            <a:ahLst/>
            <a:cxnLst/>
            <a:rect l="l" t="t" r="r" b="b"/>
            <a:pathLst>
              <a:path w="1545590" h="6858000">
                <a:moveTo>
                  <a:pt x="1545335" y="6857995"/>
                </a:moveTo>
                <a:lnTo>
                  <a:pt x="1545335" y="0"/>
                </a:lnTo>
              </a:path>
              <a:path w="1545590" h="6858000">
                <a:moveTo>
                  <a:pt x="0" y="0"/>
                </a:moveTo>
                <a:lnTo>
                  <a:pt x="0" y="6857995"/>
                </a:lnTo>
              </a:path>
            </a:pathLst>
          </a:custGeom>
          <a:ln w="12700">
            <a:solidFill>
              <a:srgbClr val="5A34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37275" y="4799501"/>
            <a:ext cx="810724" cy="10335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65"/>
              </a:spcBef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65"/>
              </a:spcBef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7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38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4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5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9745" y="2115134"/>
            <a:ext cx="8652509" cy="13290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5025" y="1658620"/>
            <a:ext cx="9112250" cy="4787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93906" y="6344644"/>
            <a:ext cx="232409" cy="19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65"/>
              </a:spcBef>
            </a:pPr>
            <a:fld id="{81D60167-4931-47E6-BA6A-407CBD079E47}" type="slidenum">
              <a:rPr spc="-65" dirty="0"/>
              <a:t>‹#›</a:t>
            </a:fld>
            <a:endParaRPr spc="-6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7FC82A51-83C6-48E1-B2A5-BD1C9D6D2AE6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531E8017-8ED0-4F45-A1A7-AA2B6824C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1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8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42828"/>
            <a:ext cx="3440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Probate &amp; Estate Services</a:t>
            </a:r>
            <a:endParaRPr lang="en-US" sz="2400" b="1" dirty="0"/>
          </a:p>
        </p:txBody>
      </p:sp>
      <p:sp>
        <p:nvSpPr>
          <p:cNvPr id="3" name="Flowchart: Preparation 1"/>
          <p:cNvSpPr>
            <a:spLocks noChangeArrowheads="1"/>
          </p:cNvSpPr>
          <p:nvPr/>
        </p:nvSpPr>
        <p:spPr bwMode="auto">
          <a:xfrm>
            <a:off x="3144066" y="142828"/>
            <a:ext cx="4552134" cy="3362372"/>
          </a:xfrm>
          <a:prstGeom prst="flowChartPreparation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9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 of Probate Case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Probate Specialist will:</a:t>
            </a: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Report Death to BIA </a:t>
            </a: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PES/BTFA </a:t>
            </a: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kumimoji="0" lang="en-US" altLang="en-US" sz="900" b="0" i="0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 </a:t>
            </a:r>
            <a:r>
              <a:rPr kumimoji="0" lang="en-US" altLang="en-US" sz="900" b="0" i="0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Probate </a:t>
            </a:r>
            <a:r>
              <a:rPr kumimoji="0" lang="en-US" altLang="en-US" sz="900" b="0" i="0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 </a:t>
            </a:r>
            <a:r>
              <a:rPr kumimoji="0" lang="en-US" altLang="en-US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within 90-day period deadline</a:t>
            </a:r>
            <a:endParaRPr lang="en-US" alt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Gathers</a:t>
            </a:r>
            <a:r>
              <a:rPr kumimoji="0" lang="en-US" altLang="en-US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decedent’s complete family history</a:t>
            </a:r>
            <a:endParaRPr lang="en-US" alt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Obtains</a:t>
            </a: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required documents: DC/BC/MC/DD/Adoption/LW&amp;T</a:t>
            </a:r>
            <a:r>
              <a:rPr kumimoji="0" lang="en-US" altLang="en-US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if available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900" baseline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Request Inventory of land/ IIM Account/Appraisal</a:t>
            </a: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from BIA</a:t>
            </a: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Forward </a:t>
            </a: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</a:t>
            </a: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documents to BIA (PES)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9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OHA will: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 case for completeness &amp; assign to ALJ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Schedule a Hearing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Notify all interested parties by mail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Hearing Held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ALJ drafts Probate </a:t>
            </a:r>
            <a:r>
              <a:rPr lang="en-US" altLang="en-US" sz="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ecision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Probate Decision Issued – 30 day Appeal Period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Appeal – Pre Closing Begins (15 Days)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Update Requested – Interests Distributed to Heirs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IIM Account Disbursed to Heirs and Closed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9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PROBATE COMPLETED &amp; ESTATE CLOSED</a:t>
            </a:r>
            <a:endParaRPr lang="en-US" alt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Flowchart: Preparation 2"/>
          <p:cNvSpPr>
            <a:spLocks noChangeArrowheads="1"/>
          </p:cNvSpPr>
          <p:nvPr/>
        </p:nvSpPr>
        <p:spPr bwMode="auto">
          <a:xfrm>
            <a:off x="6629400" y="2952883"/>
            <a:ext cx="3429000" cy="2381117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BIA Probate Case Prep &amp; Case Review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Case file is reviewed for completeness &amp; compliant with Federal Regulations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BIA Probate enters all family information into the new TAAMS PROBATE MODULE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BIA Probate scans &amp; uploads all documents into TAAMS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kumimoji="0" lang="en-US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review, &amp; signatures applied to submit probate to OHA by Lead Legal Administrative Specialist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Preparation 3"/>
          <p:cNvSpPr>
            <a:spLocks noChangeArrowheads="1"/>
          </p:cNvSpPr>
          <p:nvPr/>
        </p:nvSpPr>
        <p:spPr bwMode="auto">
          <a:xfrm>
            <a:off x="3646170" y="4419600"/>
            <a:ext cx="3638550" cy="2334141"/>
          </a:xfrm>
          <a:prstGeom prst="flowChartPreparation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Office of Hearings &amp; Appeals </a:t>
            </a: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(OHA)</a:t>
            </a:r>
            <a:endParaRPr lang="en-US" alt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Probate package reviewed-accepted or rejected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ALJ Assigned to case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Initial Hearing schedule;</a:t>
            </a:r>
            <a:r>
              <a:rPr kumimoji="0" lang="en-US" altLang="en-US" sz="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Notice of Hearing send to probable heirs and/or interested parties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30-day</a:t>
            </a:r>
            <a:r>
              <a:rPr lang="en-US" alt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Appeal from date decision mailed</a:t>
            </a:r>
            <a:endParaRPr lang="en-US" alt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Appeals-Estate does not get distributed; No Appeals-Closing Begins</a:t>
            </a:r>
          </a:p>
        </p:txBody>
      </p:sp>
      <p:sp>
        <p:nvSpPr>
          <p:cNvPr id="6" name="Flowchart: Preparation 4"/>
          <p:cNvSpPr>
            <a:spLocks noChangeArrowheads="1"/>
          </p:cNvSpPr>
          <p:nvPr/>
        </p:nvSpPr>
        <p:spPr bwMode="auto">
          <a:xfrm>
            <a:off x="1066801" y="2963862"/>
            <a:ext cx="3124200" cy="2176487"/>
          </a:xfrm>
          <a:prstGeom prst="flowChartPreparation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Closing of Probate; BIA PES, BIA LTRO, BTFA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Estate is Pre-Closing Status</a:t>
            </a: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BIA-PES Request LTRO Title Update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Trust or Restricted Interests Distributed to Legal Heirs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Transmittal for closing to BTFA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IIM Account Close; Estate is complete and closed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486650" y="2377807"/>
            <a:ext cx="209550" cy="3905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7448550" y="5396170"/>
            <a:ext cx="285750" cy="381000"/>
          </a:xfrm>
          <a:prstGeom prst="straightConnector1">
            <a:avLst/>
          </a:prstGeom>
          <a:noFill/>
          <a:ln w="3810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9" name="Straight Arrow Connector 8"/>
          <p:cNvCxnSpPr/>
          <p:nvPr/>
        </p:nvCxnSpPr>
        <p:spPr>
          <a:xfrm flipH="1" flipV="1">
            <a:off x="3148965" y="5315207"/>
            <a:ext cx="333375" cy="361950"/>
          </a:xfrm>
          <a:prstGeom prst="straightConnector1">
            <a:avLst/>
          </a:prstGeom>
          <a:noFill/>
          <a:ln w="3810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0" name="Straight Arrow Connector 9"/>
          <p:cNvCxnSpPr/>
          <p:nvPr/>
        </p:nvCxnSpPr>
        <p:spPr>
          <a:xfrm flipV="1">
            <a:off x="2981896" y="2347327"/>
            <a:ext cx="266700" cy="361950"/>
          </a:xfrm>
          <a:prstGeom prst="straightConnector1">
            <a:avLst/>
          </a:prstGeom>
          <a:noFill/>
          <a:ln w="3810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0484" y="5333999"/>
            <a:ext cx="26727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Bureau of Indian Affairs, Probate </a:t>
            </a:r>
            <a:r>
              <a:rPr lang="en-US" sz="800" b="1" dirty="0" smtClean="0"/>
              <a:t>&amp; Estate </a:t>
            </a:r>
            <a:r>
              <a:rPr lang="en-US" sz="800" b="1" dirty="0"/>
              <a:t>Services (BIA PES)</a:t>
            </a:r>
          </a:p>
          <a:p>
            <a:r>
              <a:rPr lang="en-US" sz="800" b="1" dirty="0"/>
              <a:t>Bureau of Indian Affairs Land Title Record</a:t>
            </a:r>
          </a:p>
          <a:p>
            <a:r>
              <a:rPr lang="en-US" sz="800" b="1" dirty="0"/>
              <a:t>Office (LTRO)</a:t>
            </a:r>
          </a:p>
          <a:p>
            <a:r>
              <a:rPr lang="en-US" sz="800" b="1" dirty="0"/>
              <a:t>Bureau of Trust Fund Administration</a:t>
            </a:r>
          </a:p>
          <a:p>
            <a:r>
              <a:rPr lang="en-US" sz="800" b="1" dirty="0"/>
              <a:t>(BTFA</a:t>
            </a:r>
            <a:r>
              <a:rPr lang="en-US" sz="800" b="1" dirty="0" smtClean="0"/>
              <a:t>) </a:t>
            </a:r>
          </a:p>
          <a:p>
            <a:r>
              <a:rPr lang="en-US" sz="800" b="1" dirty="0" smtClean="0"/>
              <a:t>Trust Asset &amp; Accounting Management System (TAAMS)</a:t>
            </a:r>
            <a:endParaRPr lang="en-US" sz="800" b="1" dirty="0"/>
          </a:p>
          <a:p>
            <a:r>
              <a:rPr lang="en-US" sz="800" b="1" dirty="0" smtClean="0"/>
              <a:t>Individual Indian Money Account  (IIM Accounts &amp; refer to Indian ID number)</a:t>
            </a:r>
          </a:p>
          <a:p>
            <a:r>
              <a:rPr lang="en-US" sz="800" b="1" dirty="0" smtClean="0"/>
              <a:t>Office of Hearings &amp; Appeals (OHA)</a:t>
            </a:r>
          </a:p>
          <a:p>
            <a:r>
              <a:rPr lang="en-US" sz="800" b="1" dirty="0" smtClean="0"/>
              <a:t>Administrative Law Judge (ALJ)</a:t>
            </a:r>
            <a:endParaRPr lang="en-US" sz="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0485" y="920615"/>
            <a:ext cx="2748915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" b="1" i="1" dirty="0" smtClean="0"/>
              <a:t>When </a:t>
            </a:r>
            <a:r>
              <a:rPr lang="en-US" sz="1250" b="1" i="1" dirty="0"/>
              <a:t>a person </a:t>
            </a:r>
            <a:r>
              <a:rPr lang="en-US" sz="1250" b="1" i="1" dirty="0" smtClean="0"/>
              <a:t>passes</a:t>
            </a:r>
            <a:r>
              <a:rPr lang="en-US" sz="1250" b="1" i="1" dirty="0"/>
              <a:t> </a:t>
            </a:r>
            <a:r>
              <a:rPr lang="en-US" sz="1250" b="1" i="1" dirty="0" smtClean="0"/>
              <a:t>away, if they  own an interest in Federal </a:t>
            </a:r>
            <a:r>
              <a:rPr lang="en-US" sz="1250" b="1" i="1" dirty="0"/>
              <a:t>R</a:t>
            </a:r>
            <a:r>
              <a:rPr lang="en-US" sz="1250" b="1" i="1" dirty="0" smtClean="0"/>
              <a:t>estricted </a:t>
            </a:r>
            <a:r>
              <a:rPr lang="en-US" sz="1250" b="1" i="1" dirty="0"/>
              <a:t>P</a:t>
            </a:r>
            <a:r>
              <a:rPr lang="en-US" sz="1250" b="1" i="1" dirty="0" smtClean="0"/>
              <a:t>roperty and/or trust assets, </a:t>
            </a:r>
            <a:r>
              <a:rPr lang="en-US" sz="1250" b="1" i="1" dirty="0"/>
              <a:t>this </a:t>
            </a:r>
            <a:r>
              <a:rPr lang="en-US" sz="1250" b="1" i="1" dirty="0" smtClean="0"/>
              <a:t>would start </a:t>
            </a:r>
            <a:r>
              <a:rPr lang="en-US" sz="1250" b="1" i="1" dirty="0"/>
              <a:t>the probate </a:t>
            </a:r>
            <a:r>
              <a:rPr lang="en-US" sz="1250" b="1" i="1" dirty="0" smtClean="0"/>
              <a:t>process.</a:t>
            </a:r>
          </a:p>
          <a:p>
            <a:endParaRPr lang="en-US" sz="125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8305800" y="838200"/>
            <a:ext cx="1828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i="1" dirty="0"/>
              <a:t>What is Probate</a:t>
            </a:r>
            <a:r>
              <a:rPr lang="en-US" sz="1050" b="1" i="1" dirty="0" smtClean="0"/>
              <a:t>?</a:t>
            </a:r>
            <a:endParaRPr lang="en-US" sz="1050" b="1" i="1" dirty="0"/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someone passes away, there has to be a way of transferring the person’s trust property to their heirs or to whoever is named in a Last Will &amp; Testament. This formal process is called “Probate”. The property of the deceased is called the “Estate”.</a:t>
            </a:r>
          </a:p>
        </p:txBody>
      </p:sp>
    </p:spTree>
    <p:extLst>
      <p:ext uri="{BB962C8B-B14F-4D97-AF65-F5344CB8AC3E}">
        <p14:creationId xmlns:p14="http://schemas.microsoft.com/office/powerpoint/2010/main" val="69796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812654" cy="861774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Process of Realty Transactions: </a:t>
            </a:r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NEGOTIATED</a:t>
            </a:r>
            <a:r>
              <a:rPr lang="en-US" sz="2400" dirty="0">
                <a:solidFill>
                  <a:schemeClr val="tx1"/>
                </a:solidFill>
              </a:rPr>
              <a:t>/ AD/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077200" y="5791200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Once the </a:t>
            </a:r>
            <a:r>
              <a:rPr lang="en-US" sz="1200" b="1" dirty="0"/>
              <a:t>transaction leaves our office, it is up to BIA for approval. </a:t>
            </a:r>
            <a:endParaRPr lang="en-US" sz="1200" b="1" dirty="0" smtClean="0"/>
          </a:p>
          <a:p>
            <a:r>
              <a:rPr lang="en-US" sz="1200" dirty="0" smtClean="0"/>
              <a:t>(</a:t>
            </a:r>
            <a:r>
              <a:rPr lang="en-US" sz="1200" i="1" dirty="0"/>
              <a:t>Maniilaq is the </a:t>
            </a:r>
            <a:r>
              <a:rPr lang="en-US" sz="1200" i="1" dirty="0" smtClean="0"/>
              <a:t>service </a:t>
            </a:r>
            <a:r>
              <a:rPr lang="en-US" sz="1200" i="1" dirty="0"/>
              <a:t>provider and only push the paper in and out of our office in a timely </a:t>
            </a:r>
            <a:r>
              <a:rPr lang="en-US" sz="1200" i="1" dirty="0" smtClean="0"/>
              <a:t>manner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59" name="Shape 13"/>
          <p:cNvSpPr/>
          <p:nvPr/>
        </p:nvSpPr>
        <p:spPr>
          <a:xfrm>
            <a:off x="3276600" y="685800"/>
            <a:ext cx="2971800" cy="4195266"/>
          </a:xfrm>
          <a:custGeom>
            <a:avLst/>
            <a:gdLst/>
            <a:ahLst/>
            <a:cxnLst/>
            <a:rect l="0" t="0" r="0" b="0"/>
            <a:pathLst>
              <a:path w="2252980" h="3408934">
                <a:moveTo>
                  <a:pt x="375412" y="0"/>
                </a:moveTo>
                <a:lnTo>
                  <a:pt x="1877441" y="0"/>
                </a:lnTo>
                <a:cubicBezTo>
                  <a:pt x="2084832" y="0"/>
                  <a:pt x="2252980" y="168021"/>
                  <a:pt x="2252980" y="375412"/>
                </a:cubicBezTo>
                <a:lnTo>
                  <a:pt x="2252980" y="3033395"/>
                </a:lnTo>
                <a:cubicBezTo>
                  <a:pt x="2252980" y="3240786"/>
                  <a:pt x="2084832" y="3408934"/>
                  <a:pt x="1877441" y="3408934"/>
                </a:cubicBezTo>
                <a:lnTo>
                  <a:pt x="375412" y="3408934"/>
                </a:lnTo>
                <a:cubicBezTo>
                  <a:pt x="168021" y="3408934"/>
                  <a:pt x="0" y="3240786"/>
                  <a:pt x="0" y="3033395"/>
                </a:cubicBezTo>
                <a:lnTo>
                  <a:pt x="0" y="375412"/>
                </a:lnTo>
                <a:cubicBezTo>
                  <a:pt x="0" y="168021"/>
                  <a:pt x="168021" y="0"/>
                  <a:pt x="375412" y="0"/>
                </a:cubicBezTo>
                <a:close/>
              </a:path>
            </a:pathLst>
          </a:custGeom>
          <a:solidFill>
            <a:srgbClr val="FFC000"/>
          </a:solidFill>
          <a:ln w="0" cap="flat">
            <a:noFill/>
            <a:miter lim="127000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Shape 52"/>
          <p:cNvSpPr/>
          <p:nvPr/>
        </p:nvSpPr>
        <p:spPr>
          <a:xfrm>
            <a:off x="3567031" y="5055454"/>
            <a:ext cx="2209800" cy="1751409"/>
          </a:xfrm>
          <a:custGeom>
            <a:avLst/>
            <a:gdLst/>
            <a:ahLst/>
            <a:cxnLst/>
            <a:rect l="0" t="0" r="0" b="0"/>
            <a:pathLst>
              <a:path w="1481709" h="1184148">
                <a:moveTo>
                  <a:pt x="197358" y="0"/>
                </a:moveTo>
                <a:lnTo>
                  <a:pt x="1284351" y="0"/>
                </a:lnTo>
                <a:cubicBezTo>
                  <a:pt x="1393317" y="0"/>
                  <a:pt x="1481709" y="88392"/>
                  <a:pt x="1481709" y="197358"/>
                </a:cubicBezTo>
                <a:lnTo>
                  <a:pt x="1481709" y="986790"/>
                </a:lnTo>
                <a:cubicBezTo>
                  <a:pt x="1481709" y="1095756"/>
                  <a:pt x="1393317" y="1184148"/>
                  <a:pt x="1284351" y="1184148"/>
                </a:cubicBezTo>
                <a:lnTo>
                  <a:pt x="197358" y="1184148"/>
                </a:lnTo>
                <a:cubicBezTo>
                  <a:pt x="88392" y="1184148"/>
                  <a:pt x="0" y="1095756"/>
                  <a:pt x="0" y="986790"/>
                </a:cubicBezTo>
                <a:lnTo>
                  <a:pt x="0" y="197358"/>
                </a:lnTo>
                <a:cubicBezTo>
                  <a:pt x="0" y="88392"/>
                  <a:pt x="88392" y="0"/>
                  <a:pt x="197358" y="0"/>
                </a:cubicBezTo>
                <a:close/>
              </a:path>
            </a:pathLst>
          </a:custGeom>
          <a:solidFill>
            <a:srgbClr val="5B9BD5"/>
          </a:solidFill>
          <a:ln w="0" cap="flat">
            <a:noFill/>
            <a:miter lim="127000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1" name="Shape 52"/>
          <p:cNvSpPr/>
          <p:nvPr/>
        </p:nvSpPr>
        <p:spPr>
          <a:xfrm>
            <a:off x="6891002" y="2920027"/>
            <a:ext cx="2567813" cy="1905000"/>
          </a:xfrm>
          <a:custGeom>
            <a:avLst/>
            <a:gdLst/>
            <a:ahLst/>
            <a:cxnLst/>
            <a:rect l="0" t="0" r="0" b="0"/>
            <a:pathLst>
              <a:path w="1481709" h="1184148">
                <a:moveTo>
                  <a:pt x="197358" y="0"/>
                </a:moveTo>
                <a:lnTo>
                  <a:pt x="1284351" y="0"/>
                </a:lnTo>
                <a:cubicBezTo>
                  <a:pt x="1393317" y="0"/>
                  <a:pt x="1481709" y="88392"/>
                  <a:pt x="1481709" y="197358"/>
                </a:cubicBezTo>
                <a:lnTo>
                  <a:pt x="1481709" y="986790"/>
                </a:lnTo>
                <a:cubicBezTo>
                  <a:pt x="1481709" y="1095756"/>
                  <a:pt x="1393317" y="1184148"/>
                  <a:pt x="1284351" y="1184148"/>
                </a:cubicBezTo>
                <a:lnTo>
                  <a:pt x="197358" y="1184148"/>
                </a:lnTo>
                <a:cubicBezTo>
                  <a:pt x="88392" y="1184148"/>
                  <a:pt x="0" y="1095756"/>
                  <a:pt x="0" y="986790"/>
                </a:cubicBezTo>
                <a:lnTo>
                  <a:pt x="0" y="197358"/>
                </a:lnTo>
                <a:cubicBezTo>
                  <a:pt x="0" y="88392"/>
                  <a:pt x="88392" y="0"/>
                  <a:pt x="197358" y="0"/>
                </a:cubicBezTo>
                <a:close/>
              </a:path>
            </a:pathLst>
          </a:custGeom>
          <a:solidFill>
            <a:srgbClr val="5B9BD5"/>
          </a:solidFill>
          <a:ln w="0" cap="flat">
            <a:noFill/>
            <a:miter lim="127000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2" name="Shape 52"/>
          <p:cNvSpPr/>
          <p:nvPr/>
        </p:nvSpPr>
        <p:spPr>
          <a:xfrm>
            <a:off x="154949" y="3174385"/>
            <a:ext cx="2514600" cy="1788599"/>
          </a:xfrm>
          <a:custGeom>
            <a:avLst/>
            <a:gdLst/>
            <a:ahLst/>
            <a:cxnLst/>
            <a:rect l="0" t="0" r="0" b="0"/>
            <a:pathLst>
              <a:path w="1481709" h="1184148">
                <a:moveTo>
                  <a:pt x="197358" y="0"/>
                </a:moveTo>
                <a:lnTo>
                  <a:pt x="1284351" y="0"/>
                </a:lnTo>
                <a:cubicBezTo>
                  <a:pt x="1393317" y="0"/>
                  <a:pt x="1481709" y="88392"/>
                  <a:pt x="1481709" y="197358"/>
                </a:cubicBezTo>
                <a:lnTo>
                  <a:pt x="1481709" y="986790"/>
                </a:lnTo>
                <a:cubicBezTo>
                  <a:pt x="1481709" y="1095756"/>
                  <a:pt x="1393317" y="1184148"/>
                  <a:pt x="1284351" y="1184148"/>
                </a:cubicBezTo>
                <a:lnTo>
                  <a:pt x="197358" y="1184148"/>
                </a:lnTo>
                <a:cubicBezTo>
                  <a:pt x="88392" y="1184148"/>
                  <a:pt x="0" y="1095756"/>
                  <a:pt x="0" y="986790"/>
                </a:cubicBezTo>
                <a:lnTo>
                  <a:pt x="0" y="197358"/>
                </a:lnTo>
                <a:cubicBezTo>
                  <a:pt x="0" y="88392"/>
                  <a:pt x="88392" y="0"/>
                  <a:pt x="197358" y="0"/>
                </a:cubicBezTo>
                <a:close/>
              </a:path>
            </a:pathLst>
          </a:custGeom>
          <a:solidFill>
            <a:srgbClr val="5B9BD5"/>
          </a:solidFill>
          <a:ln w="0" cap="flat">
            <a:noFill/>
            <a:miter lim="127000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3" name="Shape 64"/>
          <p:cNvSpPr/>
          <p:nvPr/>
        </p:nvSpPr>
        <p:spPr>
          <a:xfrm>
            <a:off x="2014855" y="2514600"/>
            <a:ext cx="1043940" cy="518160"/>
          </a:xfrm>
          <a:custGeom>
            <a:avLst/>
            <a:gdLst/>
            <a:ahLst/>
            <a:cxnLst/>
            <a:rect l="0" t="0" r="0" b="0"/>
            <a:pathLst>
              <a:path w="1044575" h="518668">
                <a:moveTo>
                  <a:pt x="995172" y="0"/>
                </a:moveTo>
                <a:lnTo>
                  <a:pt x="1044575" y="254"/>
                </a:lnTo>
                <a:lnTo>
                  <a:pt x="1014857" y="39624"/>
                </a:lnTo>
                <a:lnTo>
                  <a:pt x="1005823" y="21439"/>
                </a:lnTo>
                <a:lnTo>
                  <a:pt x="1524" y="518668"/>
                </a:lnTo>
                <a:lnTo>
                  <a:pt x="0" y="515366"/>
                </a:lnTo>
                <a:lnTo>
                  <a:pt x="1004180" y="18133"/>
                </a:lnTo>
                <a:lnTo>
                  <a:pt x="995172" y="0"/>
                </a:lnTo>
                <a:close/>
              </a:path>
            </a:pathLst>
          </a:custGeom>
          <a:solidFill>
            <a:srgbClr val="5B9BD5"/>
          </a:solidFill>
          <a:ln w="0" cap="flat">
            <a:noFill/>
            <a:miter lim="127000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4" name="Shape 65"/>
          <p:cNvSpPr/>
          <p:nvPr/>
        </p:nvSpPr>
        <p:spPr>
          <a:xfrm>
            <a:off x="6400800" y="2209562"/>
            <a:ext cx="848995" cy="561340"/>
          </a:xfrm>
          <a:custGeom>
            <a:avLst/>
            <a:gdLst/>
            <a:ahLst/>
            <a:cxnLst/>
            <a:rect l="0" t="0" r="0" b="0"/>
            <a:pathLst>
              <a:path w="849250" h="561721">
                <a:moveTo>
                  <a:pt x="2032" y="0"/>
                </a:moveTo>
                <a:lnTo>
                  <a:pt x="813351" y="535795"/>
                </a:lnTo>
                <a:lnTo>
                  <a:pt x="824485" y="518922"/>
                </a:lnTo>
                <a:lnTo>
                  <a:pt x="849250" y="561721"/>
                </a:lnTo>
                <a:lnTo>
                  <a:pt x="800100" y="555879"/>
                </a:lnTo>
                <a:lnTo>
                  <a:pt x="811276" y="538941"/>
                </a:lnTo>
                <a:lnTo>
                  <a:pt x="0" y="3048"/>
                </a:lnTo>
                <a:lnTo>
                  <a:pt x="2032" y="0"/>
                </a:lnTo>
                <a:close/>
              </a:path>
            </a:pathLst>
          </a:custGeom>
          <a:solidFill>
            <a:srgbClr val="5B9BD5"/>
          </a:solidFill>
          <a:ln w="0" cap="flat">
            <a:noFill/>
            <a:miter lim="127000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Shape 66"/>
          <p:cNvSpPr/>
          <p:nvPr/>
        </p:nvSpPr>
        <p:spPr>
          <a:xfrm>
            <a:off x="6146464" y="5257800"/>
            <a:ext cx="1169035" cy="499745"/>
          </a:xfrm>
          <a:custGeom>
            <a:avLst/>
            <a:gdLst/>
            <a:ahLst/>
            <a:cxnLst/>
            <a:rect l="0" t="0" r="0" b="0"/>
            <a:pathLst>
              <a:path w="1169162" h="500253">
                <a:moveTo>
                  <a:pt x="1167765" y="0"/>
                </a:moveTo>
                <a:lnTo>
                  <a:pt x="1169162" y="3429"/>
                </a:lnTo>
                <a:lnTo>
                  <a:pt x="41356" y="481617"/>
                </a:lnTo>
                <a:lnTo>
                  <a:pt x="49276" y="500253"/>
                </a:lnTo>
                <a:lnTo>
                  <a:pt x="0" y="497205"/>
                </a:lnTo>
                <a:lnTo>
                  <a:pt x="32003" y="459613"/>
                </a:lnTo>
                <a:lnTo>
                  <a:pt x="39908" y="478209"/>
                </a:lnTo>
                <a:lnTo>
                  <a:pt x="1167765" y="0"/>
                </a:lnTo>
                <a:close/>
              </a:path>
            </a:pathLst>
          </a:custGeom>
          <a:solidFill>
            <a:srgbClr val="5B9BD5"/>
          </a:solidFill>
          <a:ln w="0" cap="flat">
            <a:noFill/>
            <a:miter lim="127000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6" name="Shape 67"/>
          <p:cNvSpPr/>
          <p:nvPr/>
        </p:nvSpPr>
        <p:spPr>
          <a:xfrm>
            <a:off x="2415540" y="4994831"/>
            <a:ext cx="937260" cy="631190"/>
          </a:xfrm>
          <a:custGeom>
            <a:avLst/>
            <a:gdLst/>
            <a:ahLst/>
            <a:cxnLst/>
            <a:rect l="0" t="0" r="0" b="0"/>
            <a:pathLst>
              <a:path w="937895" h="631317">
                <a:moveTo>
                  <a:pt x="0" y="0"/>
                </a:moveTo>
                <a:lnTo>
                  <a:pt x="49022" y="6350"/>
                </a:lnTo>
                <a:lnTo>
                  <a:pt x="37738" y="23160"/>
                </a:lnTo>
                <a:lnTo>
                  <a:pt x="937895" y="628269"/>
                </a:lnTo>
                <a:lnTo>
                  <a:pt x="935863" y="631317"/>
                </a:lnTo>
                <a:lnTo>
                  <a:pt x="35657" y="26260"/>
                </a:lnTo>
                <a:lnTo>
                  <a:pt x="24384" y="43053"/>
                </a:lnTo>
                <a:lnTo>
                  <a:pt x="0" y="0"/>
                </a:lnTo>
                <a:close/>
              </a:path>
            </a:pathLst>
          </a:custGeom>
          <a:solidFill>
            <a:srgbClr val="5B9BD5"/>
          </a:solidFill>
          <a:ln w="0" cap="flat">
            <a:noFill/>
            <a:miter lim="127000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722433" y="5335228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If approved and a Negotiated, a sale Deed  is sent to the DRN for recording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044925" y="3352800"/>
            <a:ext cx="2259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Case Prep/Case Review: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bg1"/>
                </a:solidFill>
              </a:rPr>
              <a:t>BIA Regional Director for approval or denial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44452" y="3219073"/>
            <a:ext cx="233559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Realty holds original files of: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Original Native Allotments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Inherited Native Allotments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Town site lots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</a:rPr>
              <a:t>and Veteran Allotments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352800" y="823620"/>
            <a:ext cx="279366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 smtClean="0"/>
              <a:t>Request from </a:t>
            </a:r>
            <a:r>
              <a:rPr lang="en-US" sz="1300" dirty="0" err="1" smtClean="0"/>
              <a:t>Allotee</a:t>
            </a:r>
            <a:r>
              <a:rPr lang="en-US" sz="1300" dirty="0" smtClean="0"/>
              <a:t> / </a:t>
            </a:r>
          </a:p>
          <a:p>
            <a:pPr algn="ctr"/>
            <a:r>
              <a:rPr lang="en-US" sz="1300" dirty="0" smtClean="0"/>
              <a:t>Heir of </a:t>
            </a:r>
            <a:r>
              <a:rPr lang="en-US" sz="1300" dirty="0" err="1" smtClean="0"/>
              <a:t>Allotee</a:t>
            </a:r>
            <a:r>
              <a:rPr lang="en-US" sz="1300" dirty="0" smtClean="0"/>
              <a:t>:</a:t>
            </a:r>
          </a:p>
          <a:p>
            <a:pPr algn="ctr"/>
            <a:r>
              <a:rPr lang="en-US" sz="1300" dirty="0" smtClean="0"/>
              <a:t>Service Provider (Maniilaq)</a:t>
            </a:r>
          </a:p>
          <a:p>
            <a:endParaRPr lang="en-US" sz="400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Start a file for the </a:t>
            </a:r>
            <a:r>
              <a:rPr lang="en-US" sz="1100" dirty="0" err="1" smtClean="0"/>
              <a:t>Allottee</a:t>
            </a:r>
            <a:r>
              <a:rPr lang="en-US" sz="1100" dirty="0" smtClean="0"/>
              <a:t> / (Heir of Land owner)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If the </a:t>
            </a:r>
            <a:r>
              <a:rPr lang="en-US" sz="1100" dirty="0" err="1" smtClean="0"/>
              <a:t>allottee</a:t>
            </a:r>
            <a:r>
              <a:rPr lang="en-US" sz="1100" dirty="0" smtClean="0"/>
              <a:t> has a buyer it is considered a negotiated sale, and application is sent to the land owner. </a:t>
            </a:r>
          </a:p>
          <a:p>
            <a:r>
              <a:rPr lang="en-US" sz="1100" dirty="0" smtClean="0"/>
              <a:t>Send Application to </a:t>
            </a:r>
            <a:r>
              <a:rPr lang="en-US" sz="1100" dirty="0" err="1"/>
              <a:t>a</a:t>
            </a:r>
            <a:r>
              <a:rPr lang="en-US" sz="1100" dirty="0" err="1" smtClean="0"/>
              <a:t>llottee</a:t>
            </a:r>
            <a:endParaRPr lang="en-US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Start file and Checklist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Request BIA information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NEPA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CAT EX requires writing letters to landowners near or around Native allotment/town site lot that is for sale or advertised. Have 30 days to respond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Start the appraisal process</a:t>
            </a:r>
          </a:p>
          <a:p>
            <a:r>
              <a:rPr lang="en-US" sz="1100" dirty="0" smtClean="0"/>
              <a:t>Once received documents from BIA: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Put together transaction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ROI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Finalize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100" dirty="0" smtClean="0"/>
              <a:t>Send in to BIA for approval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24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ooks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C12D4D35B5E4B8F4A869AFA000666" ma:contentTypeVersion="13" ma:contentTypeDescription="Create a new document." ma:contentTypeScope="" ma:versionID="7ecc6a2e6123d02ee13b240d3343ad49">
  <xsd:schema xmlns:xsd="http://www.w3.org/2001/XMLSchema" xmlns:xs="http://www.w3.org/2001/XMLSchema" xmlns:p="http://schemas.microsoft.com/office/2006/metadata/properties" xmlns:ns2="21e977ef-8755-46b6-a315-e94193a73f78" xmlns:ns3="fe432435-1016-4e56-99c2-bff65c2abfec" targetNamespace="http://schemas.microsoft.com/office/2006/metadata/properties" ma:root="true" ma:fieldsID="497f3d832cc18e8757ec71a1e2c559d9" ns2:_="" ns3:_="">
    <xsd:import namespace="21e977ef-8755-46b6-a315-e94193a73f78"/>
    <xsd:import namespace="fe432435-1016-4e56-99c2-bff65c2ab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e977ef-8755-46b6-a315-e94193a73f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432435-1016-4e56-99c2-bff65c2ab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1586FB-297F-43CC-9D4C-5D6782B7A0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3D4C90-5E62-401A-81B5-7D321B318E2D}">
  <ds:schemaRefs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21e977ef-8755-46b6-a315-e94193a73f78"/>
    <ds:schemaRef ds:uri="http://schemas.microsoft.com/office/2006/documentManagement/types"/>
    <ds:schemaRef ds:uri="http://purl.org/dc/dcmitype/"/>
    <ds:schemaRef ds:uri="fe432435-1016-4e56-99c2-bff65c2abfec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16498BA-F70E-47A1-86C6-B65156900B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e977ef-8755-46b6-a315-e94193a73f78"/>
    <ds:schemaRef ds:uri="fe432435-1016-4e56-99c2-bff65c2ab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615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Century Gothic</vt:lpstr>
      <vt:lpstr>Lucida Sans</vt:lpstr>
      <vt:lpstr>Times New Roman</vt:lpstr>
      <vt:lpstr>Wingdings</vt:lpstr>
      <vt:lpstr>Office Theme</vt:lpstr>
      <vt:lpstr>Books</vt:lpstr>
      <vt:lpstr>PowerPoint Presentation</vt:lpstr>
      <vt:lpstr>Process of Realty Transactions:  NEGOTIATED/ AD/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Lila Hobbs</dc:creator>
  <cp:lastModifiedBy>Pearl Greist</cp:lastModifiedBy>
  <cp:revision>56</cp:revision>
  <cp:lastPrinted>2022-10-25T19:42:57Z</cp:lastPrinted>
  <dcterms:created xsi:type="dcterms:W3CDTF">2021-05-24T21:15:28Z</dcterms:created>
  <dcterms:modified xsi:type="dcterms:W3CDTF">2022-11-18T19:39:47Z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2021-05-24T00:00:00Z</vt:filetime>
  </property>
  <property fmtid="{D5CDD505-2E9C-101B-9397-08002B2CF9AE}" pid="5" name="ContentTypeId">
    <vt:lpwstr>0x010100B60C12D4D35B5E4B8F4A869AFA000666</vt:lpwstr>
  </property>
</Properties>
</file>